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028C4-60EB-413C-8A9F-2B88389827D7}" v="2" dt="2025-07-24T21:53:01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DFE91-8E4F-4590-A887-4BE379477EC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06232E-28C4-475B-A60F-88C7F7D51A1C}">
      <dgm:prSet/>
      <dgm:spPr/>
      <dgm:t>
        <a:bodyPr/>
        <a:lstStyle/>
        <a:p>
          <a:r>
            <a:rPr lang="en-US" baseline="0"/>
            <a:t>Use the filters on the left-hand side:</a:t>
          </a:r>
          <a:endParaRPr lang="en-US"/>
        </a:p>
      </dgm:t>
    </dgm:pt>
    <dgm:pt modelId="{9466BE11-7A2B-46B1-9FA6-DE2F5B7E5652}" type="parTrans" cxnId="{91783A5B-C7F2-4C7F-8787-D4EE579D29F9}">
      <dgm:prSet/>
      <dgm:spPr/>
      <dgm:t>
        <a:bodyPr/>
        <a:lstStyle/>
        <a:p>
          <a:endParaRPr lang="en-US"/>
        </a:p>
      </dgm:t>
    </dgm:pt>
    <dgm:pt modelId="{E08B75BF-2580-4A26-B506-74734BB7144F}" type="sibTrans" cxnId="{91783A5B-C7F2-4C7F-8787-D4EE579D29F9}">
      <dgm:prSet/>
      <dgm:spPr/>
      <dgm:t>
        <a:bodyPr/>
        <a:lstStyle/>
        <a:p>
          <a:endParaRPr lang="en-US"/>
        </a:p>
      </dgm:t>
    </dgm:pt>
    <dgm:pt modelId="{D4CC8FB8-6EBE-4FF3-95EB-0A63C4C6F813}">
      <dgm:prSet/>
      <dgm:spPr/>
      <dgm:t>
        <a:bodyPr/>
        <a:lstStyle/>
        <a:p>
          <a:r>
            <a:rPr lang="en-US" baseline="0"/>
            <a:t>Check "Open Sections Only."</a:t>
          </a:r>
          <a:endParaRPr lang="en-US"/>
        </a:p>
      </dgm:t>
    </dgm:pt>
    <dgm:pt modelId="{1CFE6E78-034C-46D8-B9ED-D5441B810ECE}" type="parTrans" cxnId="{B390E938-6DE1-4F15-86F0-E1B84838A156}">
      <dgm:prSet/>
      <dgm:spPr/>
      <dgm:t>
        <a:bodyPr/>
        <a:lstStyle/>
        <a:p>
          <a:endParaRPr lang="en-US"/>
        </a:p>
      </dgm:t>
    </dgm:pt>
    <dgm:pt modelId="{CEFD2D2C-05EC-4448-8239-47BBFEFB3E75}" type="sibTrans" cxnId="{B390E938-6DE1-4F15-86F0-E1B84838A156}">
      <dgm:prSet/>
      <dgm:spPr/>
      <dgm:t>
        <a:bodyPr/>
        <a:lstStyle/>
        <a:p>
          <a:endParaRPr lang="en-US"/>
        </a:p>
      </dgm:t>
    </dgm:pt>
    <dgm:pt modelId="{6FF23B27-A18D-4D5D-B9A9-F66CCEBA8D8A}">
      <dgm:prSet/>
      <dgm:spPr/>
      <dgm:t>
        <a:bodyPr/>
        <a:lstStyle/>
        <a:p>
          <a:r>
            <a:rPr lang="en-US" baseline="0"/>
            <a:t>Select the term you want to register for (e.g., Fall, Spring, Summer).</a:t>
          </a:r>
          <a:endParaRPr lang="en-US"/>
        </a:p>
      </dgm:t>
    </dgm:pt>
    <dgm:pt modelId="{C9F40EF9-AFEF-41B4-8C1B-0ED3B0BD89EA}" type="parTrans" cxnId="{F39EEA09-8A55-4A89-9CAC-9B02B39BDF80}">
      <dgm:prSet/>
      <dgm:spPr/>
      <dgm:t>
        <a:bodyPr/>
        <a:lstStyle/>
        <a:p>
          <a:endParaRPr lang="en-US"/>
        </a:p>
      </dgm:t>
    </dgm:pt>
    <dgm:pt modelId="{4F8B4FAB-0631-40B3-8783-6B96E19E98EE}" type="sibTrans" cxnId="{F39EEA09-8A55-4A89-9CAC-9B02B39BDF80}">
      <dgm:prSet/>
      <dgm:spPr/>
      <dgm:t>
        <a:bodyPr/>
        <a:lstStyle/>
        <a:p>
          <a:endParaRPr lang="en-US"/>
        </a:p>
      </dgm:t>
    </dgm:pt>
    <dgm:pt modelId="{5FDA4FA5-11EF-4A0F-9DBF-B5351AD7A8A4}">
      <dgm:prSet/>
      <dgm:spPr/>
      <dgm:t>
        <a:bodyPr/>
        <a:lstStyle/>
        <a:p>
          <a:r>
            <a:rPr lang="en-US" baseline="0"/>
            <a:t>Find the course you're interested in.</a:t>
          </a:r>
          <a:endParaRPr lang="en-US"/>
        </a:p>
      </dgm:t>
    </dgm:pt>
    <dgm:pt modelId="{5E179B15-B544-466A-BF83-A999CEED5F92}" type="parTrans" cxnId="{90874282-1AE0-44BD-A7F2-DF4BD4B11799}">
      <dgm:prSet/>
      <dgm:spPr/>
      <dgm:t>
        <a:bodyPr/>
        <a:lstStyle/>
        <a:p>
          <a:endParaRPr lang="en-US"/>
        </a:p>
      </dgm:t>
    </dgm:pt>
    <dgm:pt modelId="{C87C1336-EA71-4CF7-9C02-47FE48915DF9}" type="sibTrans" cxnId="{90874282-1AE0-44BD-A7F2-DF4BD4B11799}">
      <dgm:prSet/>
      <dgm:spPr/>
      <dgm:t>
        <a:bodyPr/>
        <a:lstStyle/>
        <a:p>
          <a:endParaRPr lang="en-US"/>
        </a:p>
      </dgm:t>
    </dgm:pt>
    <dgm:pt modelId="{784D0529-83A7-4CB7-A0B2-AC32986766A0}">
      <dgm:prSet/>
      <dgm:spPr/>
      <dgm:t>
        <a:bodyPr/>
        <a:lstStyle/>
        <a:p>
          <a:r>
            <a:rPr lang="en-US" baseline="0"/>
            <a:t>Click the grey "View Available Sections" box under the course title.</a:t>
          </a:r>
          <a:endParaRPr lang="en-US"/>
        </a:p>
      </dgm:t>
    </dgm:pt>
    <dgm:pt modelId="{E9B8ACD6-A49B-4C3D-A499-85285EE3EE75}" type="parTrans" cxnId="{3CFBCDC4-DB32-401F-B22D-DE7D95E50211}">
      <dgm:prSet/>
      <dgm:spPr/>
      <dgm:t>
        <a:bodyPr/>
        <a:lstStyle/>
        <a:p>
          <a:endParaRPr lang="en-US"/>
        </a:p>
      </dgm:t>
    </dgm:pt>
    <dgm:pt modelId="{A085B6D4-35E3-4F6D-B98B-63156A9E5296}" type="sibTrans" cxnId="{3CFBCDC4-DB32-401F-B22D-DE7D95E50211}">
      <dgm:prSet/>
      <dgm:spPr/>
      <dgm:t>
        <a:bodyPr/>
        <a:lstStyle/>
        <a:p>
          <a:endParaRPr lang="en-US"/>
        </a:p>
      </dgm:t>
    </dgm:pt>
    <dgm:pt modelId="{A8E7636D-AA5E-4948-B2B7-99AC786107F3}" type="pres">
      <dgm:prSet presAssocID="{46EDFE91-8E4F-4590-A887-4BE379477EC8}" presName="Name0" presStyleCnt="0">
        <dgm:presLayoutVars>
          <dgm:dir/>
          <dgm:resizeHandles val="exact"/>
        </dgm:presLayoutVars>
      </dgm:prSet>
      <dgm:spPr/>
    </dgm:pt>
    <dgm:pt modelId="{69D0085F-DC6F-41BC-9FA8-392514C8DF8E}" type="pres">
      <dgm:prSet presAssocID="{FD06232E-28C4-475B-A60F-88C7F7D51A1C}" presName="node" presStyleLbl="node1" presStyleIdx="0" presStyleCnt="5">
        <dgm:presLayoutVars>
          <dgm:bulletEnabled val="1"/>
        </dgm:presLayoutVars>
      </dgm:prSet>
      <dgm:spPr/>
    </dgm:pt>
    <dgm:pt modelId="{E071CCDB-9D6A-45AC-90A6-F94B58783299}" type="pres">
      <dgm:prSet presAssocID="{E08B75BF-2580-4A26-B506-74734BB7144F}" presName="sibTrans" presStyleLbl="sibTrans1D1" presStyleIdx="0" presStyleCnt="4"/>
      <dgm:spPr/>
    </dgm:pt>
    <dgm:pt modelId="{20E0CA4A-BB0B-4C09-AF5E-A441471FA12E}" type="pres">
      <dgm:prSet presAssocID="{E08B75BF-2580-4A26-B506-74734BB7144F}" presName="connectorText" presStyleLbl="sibTrans1D1" presStyleIdx="0" presStyleCnt="4"/>
      <dgm:spPr/>
    </dgm:pt>
    <dgm:pt modelId="{6310719D-B59E-485F-9C1B-B2DE3F2C02D4}" type="pres">
      <dgm:prSet presAssocID="{D4CC8FB8-6EBE-4FF3-95EB-0A63C4C6F813}" presName="node" presStyleLbl="node1" presStyleIdx="1" presStyleCnt="5">
        <dgm:presLayoutVars>
          <dgm:bulletEnabled val="1"/>
        </dgm:presLayoutVars>
      </dgm:prSet>
      <dgm:spPr/>
    </dgm:pt>
    <dgm:pt modelId="{C37A5F4F-D2D8-4067-887C-87323B42B84D}" type="pres">
      <dgm:prSet presAssocID="{CEFD2D2C-05EC-4448-8239-47BBFEFB3E75}" presName="sibTrans" presStyleLbl="sibTrans1D1" presStyleIdx="1" presStyleCnt="4"/>
      <dgm:spPr/>
    </dgm:pt>
    <dgm:pt modelId="{3769D57A-07A4-49C8-B9C3-5A6FF6B17344}" type="pres">
      <dgm:prSet presAssocID="{CEFD2D2C-05EC-4448-8239-47BBFEFB3E75}" presName="connectorText" presStyleLbl="sibTrans1D1" presStyleIdx="1" presStyleCnt="4"/>
      <dgm:spPr/>
    </dgm:pt>
    <dgm:pt modelId="{46FD5E52-1997-45D6-8DFF-B004E1586022}" type="pres">
      <dgm:prSet presAssocID="{6FF23B27-A18D-4D5D-B9A9-F66CCEBA8D8A}" presName="node" presStyleLbl="node1" presStyleIdx="2" presStyleCnt="5">
        <dgm:presLayoutVars>
          <dgm:bulletEnabled val="1"/>
        </dgm:presLayoutVars>
      </dgm:prSet>
      <dgm:spPr/>
    </dgm:pt>
    <dgm:pt modelId="{DEB8E9D3-6635-49DC-8724-8DA53241E94D}" type="pres">
      <dgm:prSet presAssocID="{4F8B4FAB-0631-40B3-8783-6B96E19E98EE}" presName="sibTrans" presStyleLbl="sibTrans1D1" presStyleIdx="2" presStyleCnt="4"/>
      <dgm:spPr/>
    </dgm:pt>
    <dgm:pt modelId="{2ED39A24-43C0-48C6-A8A6-52C5B5430D1D}" type="pres">
      <dgm:prSet presAssocID="{4F8B4FAB-0631-40B3-8783-6B96E19E98EE}" presName="connectorText" presStyleLbl="sibTrans1D1" presStyleIdx="2" presStyleCnt="4"/>
      <dgm:spPr/>
    </dgm:pt>
    <dgm:pt modelId="{63AD1A4A-2F7A-4BD8-AEF2-E17ED3EC61CD}" type="pres">
      <dgm:prSet presAssocID="{5FDA4FA5-11EF-4A0F-9DBF-B5351AD7A8A4}" presName="node" presStyleLbl="node1" presStyleIdx="3" presStyleCnt="5">
        <dgm:presLayoutVars>
          <dgm:bulletEnabled val="1"/>
        </dgm:presLayoutVars>
      </dgm:prSet>
      <dgm:spPr/>
    </dgm:pt>
    <dgm:pt modelId="{4595B82C-3732-427E-A6BF-2D33A026270A}" type="pres">
      <dgm:prSet presAssocID="{C87C1336-EA71-4CF7-9C02-47FE48915DF9}" presName="sibTrans" presStyleLbl="sibTrans1D1" presStyleIdx="3" presStyleCnt="4"/>
      <dgm:spPr/>
    </dgm:pt>
    <dgm:pt modelId="{D7FB9255-937C-4CD2-926E-3FA0738ED538}" type="pres">
      <dgm:prSet presAssocID="{C87C1336-EA71-4CF7-9C02-47FE48915DF9}" presName="connectorText" presStyleLbl="sibTrans1D1" presStyleIdx="3" presStyleCnt="4"/>
      <dgm:spPr/>
    </dgm:pt>
    <dgm:pt modelId="{1A9AF6D7-F43D-47ED-BAE6-B9908F7E89BA}" type="pres">
      <dgm:prSet presAssocID="{784D0529-83A7-4CB7-A0B2-AC32986766A0}" presName="node" presStyleLbl="node1" presStyleIdx="4" presStyleCnt="5">
        <dgm:presLayoutVars>
          <dgm:bulletEnabled val="1"/>
        </dgm:presLayoutVars>
      </dgm:prSet>
      <dgm:spPr/>
    </dgm:pt>
  </dgm:ptLst>
  <dgm:cxnLst>
    <dgm:cxn modelId="{6497A504-D351-4395-98D1-B59EE392CA72}" type="presOf" srcId="{784D0529-83A7-4CB7-A0B2-AC32986766A0}" destId="{1A9AF6D7-F43D-47ED-BAE6-B9908F7E89BA}" srcOrd="0" destOrd="0" presId="urn:microsoft.com/office/officeart/2016/7/layout/RepeatingBendingProcessNew"/>
    <dgm:cxn modelId="{F39EEA09-8A55-4A89-9CAC-9B02B39BDF80}" srcId="{46EDFE91-8E4F-4590-A887-4BE379477EC8}" destId="{6FF23B27-A18D-4D5D-B9A9-F66CCEBA8D8A}" srcOrd="2" destOrd="0" parTransId="{C9F40EF9-AFEF-41B4-8C1B-0ED3B0BD89EA}" sibTransId="{4F8B4FAB-0631-40B3-8783-6B96E19E98EE}"/>
    <dgm:cxn modelId="{A093871B-AF59-4103-A97B-132B53EA8964}" type="presOf" srcId="{4F8B4FAB-0631-40B3-8783-6B96E19E98EE}" destId="{DEB8E9D3-6635-49DC-8724-8DA53241E94D}" srcOrd="0" destOrd="0" presId="urn:microsoft.com/office/officeart/2016/7/layout/RepeatingBendingProcessNew"/>
    <dgm:cxn modelId="{C75C8329-252D-4EAD-9B95-CFCE2CBA7B70}" type="presOf" srcId="{E08B75BF-2580-4A26-B506-74734BB7144F}" destId="{20E0CA4A-BB0B-4C09-AF5E-A441471FA12E}" srcOrd="1" destOrd="0" presId="urn:microsoft.com/office/officeart/2016/7/layout/RepeatingBendingProcessNew"/>
    <dgm:cxn modelId="{D9868D2C-BF59-4EA5-893E-18CA01C26A40}" type="presOf" srcId="{C87C1336-EA71-4CF7-9C02-47FE48915DF9}" destId="{D7FB9255-937C-4CD2-926E-3FA0738ED538}" srcOrd="1" destOrd="0" presId="urn:microsoft.com/office/officeart/2016/7/layout/RepeatingBendingProcessNew"/>
    <dgm:cxn modelId="{7CE14A37-37BE-4366-B15B-681F7C2BAA65}" type="presOf" srcId="{4F8B4FAB-0631-40B3-8783-6B96E19E98EE}" destId="{2ED39A24-43C0-48C6-A8A6-52C5B5430D1D}" srcOrd="1" destOrd="0" presId="urn:microsoft.com/office/officeart/2016/7/layout/RepeatingBendingProcessNew"/>
    <dgm:cxn modelId="{B390E938-6DE1-4F15-86F0-E1B84838A156}" srcId="{46EDFE91-8E4F-4590-A887-4BE379477EC8}" destId="{D4CC8FB8-6EBE-4FF3-95EB-0A63C4C6F813}" srcOrd="1" destOrd="0" parTransId="{1CFE6E78-034C-46D8-B9ED-D5441B810ECE}" sibTransId="{CEFD2D2C-05EC-4448-8239-47BBFEFB3E75}"/>
    <dgm:cxn modelId="{91783A5B-C7F2-4C7F-8787-D4EE579D29F9}" srcId="{46EDFE91-8E4F-4590-A887-4BE379477EC8}" destId="{FD06232E-28C4-475B-A60F-88C7F7D51A1C}" srcOrd="0" destOrd="0" parTransId="{9466BE11-7A2B-46B1-9FA6-DE2F5B7E5652}" sibTransId="{E08B75BF-2580-4A26-B506-74734BB7144F}"/>
    <dgm:cxn modelId="{3E19BF59-537A-40A1-9110-4FAA4F3BB27C}" type="presOf" srcId="{D4CC8FB8-6EBE-4FF3-95EB-0A63C4C6F813}" destId="{6310719D-B59E-485F-9C1B-B2DE3F2C02D4}" srcOrd="0" destOrd="0" presId="urn:microsoft.com/office/officeart/2016/7/layout/RepeatingBendingProcessNew"/>
    <dgm:cxn modelId="{90874282-1AE0-44BD-A7F2-DF4BD4B11799}" srcId="{46EDFE91-8E4F-4590-A887-4BE379477EC8}" destId="{5FDA4FA5-11EF-4A0F-9DBF-B5351AD7A8A4}" srcOrd="3" destOrd="0" parTransId="{5E179B15-B544-466A-BF83-A999CEED5F92}" sibTransId="{C87C1336-EA71-4CF7-9C02-47FE48915DF9}"/>
    <dgm:cxn modelId="{9BF16483-0814-4B92-A7C3-48197FB3EF84}" type="presOf" srcId="{CEFD2D2C-05EC-4448-8239-47BBFEFB3E75}" destId="{3769D57A-07A4-49C8-B9C3-5A6FF6B17344}" srcOrd="1" destOrd="0" presId="urn:microsoft.com/office/officeart/2016/7/layout/RepeatingBendingProcessNew"/>
    <dgm:cxn modelId="{F56D068A-026A-4A3A-BDD6-79F767D78E84}" type="presOf" srcId="{E08B75BF-2580-4A26-B506-74734BB7144F}" destId="{E071CCDB-9D6A-45AC-90A6-F94B58783299}" srcOrd="0" destOrd="0" presId="urn:microsoft.com/office/officeart/2016/7/layout/RepeatingBendingProcessNew"/>
    <dgm:cxn modelId="{2A5B708C-817C-473B-AAD9-7CCA6ED9BBAD}" type="presOf" srcId="{6FF23B27-A18D-4D5D-B9A9-F66CCEBA8D8A}" destId="{46FD5E52-1997-45D6-8DFF-B004E1586022}" srcOrd="0" destOrd="0" presId="urn:microsoft.com/office/officeart/2016/7/layout/RepeatingBendingProcessNew"/>
    <dgm:cxn modelId="{3C87A096-EB71-450A-BE0F-5C5EB1D038AD}" type="presOf" srcId="{C87C1336-EA71-4CF7-9C02-47FE48915DF9}" destId="{4595B82C-3732-427E-A6BF-2D33A026270A}" srcOrd="0" destOrd="0" presId="urn:microsoft.com/office/officeart/2016/7/layout/RepeatingBendingProcessNew"/>
    <dgm:cxn modelId="{BB6F35A4-77BE-4F7E-89D0-24C1FEC5CDD0}" type="presOf" srcId="{FD06232E-28C4-475B-A60F-88C7F7D51A1C}" destId="{69D0085F-DC6F-41BC-9FA8-392514C8DF8E}" srcOrd="0" destOrd="0" presId="urn:microsoft.com/office/officeart/2016/7/layout/RepeatingBendingProcessNew"/>
    <dgm:cxn modelId="{EC3186B9-D3D7-45A9-B56F-42F99182BC16}" type="presOf" srcId="{5FDA4FA5-11EF-4A0F-9DBF-B5351AD7A8A4}" destId="{63AD1A4A-2F7A-4BD8-AEF2-E17ED3EC61CD}" srcOrd="0" destOrd="0" presId="urn:microsoft.com/office/officeart/2016/7/layout/RepeatingBendingProcessNew"/>
    <dgm:cxn modelId="{3CFBCDC4-DB32-401F-B22D-DE7D95E50211}" srcId="{46EDFE91-8E4F-4590-A887-4BE379477EC8}" destId="{784D0529-83A7-4CB7-A0B2-AC32986766A0}" srcOrd="4" destOrd="0" parTransId="{E9B8ACD6-A49B-4C3D-A499-85285EE3EE75}" sibTransId="{A085B6D4-35E3-4F6D-B98B-63156A9E5296}"/>
    <dgm:cxn modelId="{AF05C7EE-9F21-4040-8B8F-6ABCBA2FBC6A}" type="presOf" srcId="{CEFD2D2C-05EC-4448-8239-47BBFEFB3E75}" destId="{C37A5F4F-D2D8-4067-887C-87323B42B84D}" srcOrd="0" destOrd="0" presId="urn:microsoft.com/office/officeart/2016/7/layout/RepeatingBendingProcessNew"/>
    <dgm:cxn modelId="{C38E09F2-9E4E-4B18-9286-891B107DD32D}" type="presOf" srcId="{46EDFE91-8E4F-4590-A887-4BE379477EC8}" destId="{A8E7636D-AA5E-4948-B2B7-99AC786107F3}" srcOrd="0" destOrd="0" presId="urn:microsoft.com/office/officeart/2016/7/layout/RepeatingBendingProcessNew"/>
    <dgm:cxn modelId="{C491535C-5A9C-43BC-BEB2-7C70688A011E}" type="presParOf" srcId="{A8E7636D-AA5E-4948-B2B7-99AC786107F3}" destId="{69D0085F-DC6F-41BC-9FA8-392514C8DF8E}" srcOrd="0" destOrd="0" presId="urn:microsoft.com/office/officeart/2016/7/layout/RepeatingBendingProcessNew"/>
    <dgm:cxn modelId="{832E8DE9-34F2-4C90-B7A5-0BDCD55C50B1}" type="presParOf" srcId="{A8E7636D-AA5E-4948-B2B7-99AC786107F3}" destId="{E071CCDB-9D6A-45AC-90A6-F94B58783299}" srcOrd="1" destOrd="0" presId="urn:microsoft.com/office/officeart/2016/7/layout/RepeatingBendingProcessNew"/>
    <dgm:cxn modelId="{69AB038F-3F23-4A95-B4E5-92A9FA0FB2D1}" type="presParOf" srcId="{E071CCDB-9D6A-45AC-90A6-F94B58783299}" destId="{20E0CA4A-BB0B-4C09-AF5E-A441471FA12E}" srcOrd="0" destOrd="0" presId="urn:microsoft.com/office/officeart/2016/7/layout/RepeatingBendingProcessNew"/>
    <dgm:cxn modelId="{E1CF3F1A-5C69-48DA-B8A8-FB4770F28468}" type="presParOf" srcId="{A8E7636D-AA5E-4948-B2B7-99AC786107F3}" destId="{6310719D-B59E-485F-9C1B-B2DE3F2C02D4}" srcOrd="2" destOrd="0" presId="urn:microsoft.com/office/officeart/2016/7/layout/RepeatingBendingProcessNew"/>
    <dgm:cxn modelId="{1AD66C77-211D-43A8-B710-DCDA6D9E88F7}" type="presParOf" srcId="{A8E7636D-AA5E-4948-B2B7-99AC786107F3}" destId="{C37A5F4F-D2D8-4067-887C-87323B42B84D}" srcOrd="3" destOrd="0" presId="urn:microsoft.com/office/officeart/2016/7/layout/RepeatingBendingProcessNew"/>
    <dgm:cxn modelId="{1736706E-E7DF-4B67-B842-05C07D18DB2F}" type="presParOf" srcId="{C37A5F4F-D2D8-4067-887C-87323B42B84D}" destId="{3769D57A-07A4-49C8-B9C3-5A6FF6B17344}" srcOrd="0" destOrd="0" presId="urn:microsoft.com/office/officeart/2016/7/layout/RepeatingBendingProcessNew"/>
    <dgm:cxn modelId="{1F5C8076-A4E3-4D44-946D-DD19F3DB91F0}" type="presParOf" srcId="{A8E7636D-AA5E-4948-B2B7-99AC786107F3}" destId="{46FD5E52-1997-45D6-8DFF-B004E1586022}" srcOrd="4" destOrd="0" presId="urn:microsoft.com/office/officeart/2016/7/layout/RepeatingBendingProcessNew"/>
    <dgm:cxn modelId="{6B9BE7FA-183A-4FD1-8D6E-7A6AD6001581}" type="presParOf" srcId="{A8E7636D-AA5E-4948-B2B7-99AC786107F3}" destId="{DEB8E9D3-6635-49DC-8724-8DA53241E94D}" srcOrd="5" destOrd="0" presId="urn:microsoft.com/office/officeart/2016/7/layout/RepeatingBendingProcessNew"/>
    <dgm:cxn modelId="{C060E8AA-7B9A-4578-9A5E-D32520498537}" type="presParOf" srcId="{DEB8E9D3-6635-49DC-8724-8DA53241E94D}" destId="{2ED39A24-43C0-48C6-A8A6-52C5B5430D1D}" srcOrd="0" destOrd="0" presId="urn:microsoft.com/office/officeart/2016/7/layout/RepeatingBendingProcessNew"/>
    <dgm:cxn modelId="{352E0FD7-C25B-4817-AF79-9FDA712D33BA}" type="presParOf" srcId="{A8E7636D-AA5E-4948-B2B7-99AC786107F3}" destId="{63AD1A4A-2F7A-4BD8-AEF2-E17ED3EC61CD}" srcOrd="6" destOrd="0" presId="urn:microsoft.com/office/officeart/2016/7/layout/RepeatingBendingProcessNew"/>
    <dgm:cxn modelId="{1E228B77-037F-4564-925D-CA8AE0B429E4}" type="presParOf" srcId="{A8E7636D-AA5E-4948-B2B7-99AC786107F3}" destId="{4595B82C-3732-427E-A6BF-2D33A026270A}" srcOrd="7" destOrd="0" presId="urn:microsoft.com/office/officeart/2016/7/layout/RepeatingBendingProcessNew"/>
    <dgm:cxn modelId="{349B3901-5D4A-4EE8-9341-035EE6C5CC66}" type="presParOf" srcId="{4595B82C-3732-427E-A6BF-2D33A026270A}" destId="{D7FB9255-937C-4CD2-926E-3FA0738ED538}" srcOrd="0" destOrd="0" presId="urn:microsoft.com/office/officeart/2016/7/layout/RepeatingBendingProcessNew"/>
    <dgm:cxn modelId="{3C4920F9-BABF-44BB-848A-5703AD1A7798}" type="presParOf" srcId="{A8E7636D-AA5E-4948-B2B7-99AC786107F3}" destId="{1A9AF6D7-F43D-47ED-BAE6-B9908F7E89B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1CCDB-9D6A-45AC-90A6-F94B58783299}">
      <dsp:nvSpPr>
        <dsp:cNvPr id="0" name=""/>
        <dsp:cNvSpPr/>
      </dsp:nvSpPr>
      <dsp:spPr>
        <a:xfrm>
          <a:off x="1736383" y="565772"/>
          <a:ext cx="368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9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891" y="609494"/>
        <a:ext cx="19979" cy="3995"/>
      </dsp:txXfrm>
    </dsp:sp>
    <dsp:sp modelId="{69D0085F-DC6F-41BC-9FA8-392514C8DF8E}">
      <dsp:nvSpPr>
        <dsp:cNvPr id="0" name=""/>
        <dsp:cNvSpPr/>
      </dsp:nvSpPr>
      <dsp:spPr>
        <a:xfrm>
          <a:off x="813" y="90281"/>
          <a:ext cx="1737370" cy="1042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Use the filters on the left-hand side:</a:t>
          </a:r>
          <a:endParaRPr lang="en-US" sz="1500" kern="1200"/>
        </a:p>
      </dsp:txBody>
      <dsp:txXfrm>
        <a:off x="813" y="90281"/>
        <a:ext cx="1737370" cy="1042422"/>
      </dsp:txXfrm>
    </dsp:sp>
    <dsp:sp modelId="{C37A5F4F-D2D8-4067-887C-87323B42B84D}">
      <dsp:nvSpPr>
        <dsp:cNvPr id="0" name=""/>
        <dsp:cNvSpPr/>
      </dsp:nvSpPr>
      <dsp:spPr>
        <a:xfrm>
          <a:off x="869498" y="1130903"/>
          <a:ext cx="2136965" cy="368995"/>
        </a:xfrm>
        <a:custGeom>
          <a:avLst/>
          <a:gdLst/>
          <a:ahLst/>
          <a:cxnLst/>
          <a:rect l="0" t="0" r="0" b="0"/>
          <a:pathLst>
            <a:path>
              <a:moveTo>
                <a:pt x="2136965" y="0"/>
              </a:moveTo>
              <a:lnTo>
                <a:pt x="2136965" y="201597"/>
              </a:lnTo>
              <a:lnTo>
                <a:pt x="0" y="201597"/>
              </a:lnTo>
              <a:lnTo>
                <a:pt x="0" y="368995"/>
              </a:lnTo>
            </a:path>
          </a:pathLst>
        </a:custGeom>
        <a:noFill/>
        <a:ln w="6350" cap="flat" cmpd="sng" algn="ctr">
          <a:solidFill>
            <a:schemeClr val="accent2">
              <a:hueOff val="283300"/>
              <a:satOff val="-5633"/>
              <a:lumOff val="169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3631" y="1313403"/>
        <a:ext cx="108700" cy="3995"/>
      </dsp:txXfrm>
    </dsp:sp>
    <dsp:sp modelId="{6310719D-B59E-485F-9C1B-B2DE3F2C02D4}">
      <dsp:nvSpPr>
        <dsp:cNvPr id="0" name=""/>
        <dsp:cNvSpPr/>
      </dsp:nvSpPr>
      <dsp:spPr>
        <a:xfrm>
          <a:off x="2137779" y="90281"/>
          <a:ext cx="1737370" cy="1042422"/>
        </a:xfrm>
        <a:prstGeom prst="rect">
          <a:avLst/>
        </a:prstGeom>
        <a:solidFill>
          <a:schemeClr val="accent2">
            <a:hueOff val="212475"/>
            <a:satOff val="-4225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Check "Open Sections Only."</a:t>
          </a:r>
          <a:endParaRPr lang="en-US" sz="1500" kern="1200"/>
        </a:p>
      </dsp:txBody>
      <dsp:txXfrm>
        <a:off x="2137779" y="90281"/>
        <a:ext cx="1737370" cy="1042422"/>
      </dsp:txXfrm>
    </dsp:sp>
    <dsp:sp modelId="{DEB8E9D3-6635-49DC-8724-8DA53241E94D}">
      <dsp:nvSpPr>
        <dsp:cNvPr id="0" name=""/>
        <dsp:cNvSpPr/>
      </dsp:nvSpPr>
      <dsp:spPr>
        <a:xfrm>
          <a:off x="1736383" y="2007790"/>
          <a:ext cx="368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995" y="45720"/>
              </a:lnTo>
            </a:path>
          </a:pathLst>
        </a:custGeom>
        <a:noFill/>
        <a:ln w="6350" cap="flat" cmpd="sng" algn="ctr">
          <a:solidFill>
            <a:schemeClr val="accent2">
              <a:hueOff val="566599"/>
              <a:satOff val="-11266"/>
              <a:lumOff val="339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891" y="2051512"/>
        <a:ext cx="19979" cy="3995"/>
      </dsp:txXfrm>
    </dsp:sp>
    <dsp:sp modelId="{46FD5E52-1997-45D6-8DFF-B004E1586022}">
      <dsp:nvSpPr>
        <dsp:cNvPr id="0" name=""/>
        <dsp:cNvSpPr/>
      </dsp:nvSpPr>
      <dsp:spPr>
        <a:xfrm>
          <a:off x="813" y="1532298"/>
          <a:ext cx="1737370" cy="1042422"/>
        </a:xfrm>
        <a:prstGeom prst="rect">
          <a:avLst/>
        </a:prstGeom>
        <a:solidFill>
          <a:schemeClr val="accent2">
            <a:hueOff val="424949"/>
            <a:satOff val="-8450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Select the term you want to register for (e.g., Fall, Spring, Summer).</a:t>
          </a:r>
          <a:endParaRPr lang="en-US" sz="1500" kern="1200"/>
        </a:p>
      </dsp:txBody>
      <dsp:txXfrm>
        <a:off x="813" y="1532298"/>
        <a:ext cx="1737370" cy="1042422"/>
      </dsp:txXfrm>
    </dsp:sp>
    <dsp:sp modelId="{4595B82C-3732-427E-A6BF-2D33A026270A}">
      <dsp:nvSpPr>
        <dsp:cNvPr id="0" name=""/>
        <dsp:cNvSpPr/>
      </dsp:nvSpPr>
      <dsp:spPr>
        <a:xfrm>
          <a:off x="869498" y="2572921"/>
          <a:ext cx="2136965" cy="368995"/>
        </a:xfrm>
        <a:custGeom>
          <a:avLst/>
          <a:gdLst/>
          <a:ahLst/>
          <a:cxnLst/>
          <a:rect l="0" t="0" r="0" b="0"/>
          <a:pathLst>
            <a:path>
              <a:moveTo>
                <a:pt x="2136965" y="0"/>
              </a:moveTo>
              <a:lnTo>
                <a:pt x="2136965" y="201597"/>
              </a:lnTo>
              <a:lnTo>
                <a:pt x="0" y="201597"/>
              </a:lnTo>
              <a:lnTo>
                <a:pt x="0" y="368995"/>
              </a:lnTo>
            </a:path>
          </a:pathLst>
        </a:custGeom>
        <a:noFill/>
        <a:ln w="6350" cap="flat" cmpd="sng" algn="ctr">
          <a:solidFill>
            <a:schemeClr val="accent2">
              <a:hueOff val="849899"/>
              <a:satOff val="-16899"/>
              <a:lumOff val="50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3631" y="2755420"/>
        <a:ext cx="108700" cy="3995"/>
      </dsp:txXfrm>
    </dsp:sp>
    <dsp:sp modelId="{63AD1A4A-2F7A-4BD8-AEF2-E17ED3EC61CD}">
      <dsp:nvSpPr>
        <dsp:cNvPr id="0" name=""/>
        <dsp:cNvSpPr/>
      </dsp:nvSpPr>
      <dsp:spPr>
        <a:xfrm>
          <a:off x="2137779" y="1532298"/>
          <a:ext cx="1737370" cy="1042422"/>
        </a:xfrm>
        <a:prstGeom prst="rect">
          <a:avLst/>
        </a:prstGeom>
        <a:solidFill>
          <a:schemeClr val="accent2">
            <a:hueOff val="637424"/>
            <a:satOff val="-12674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Find the course you're interested in.</a:t>
          </a:r>
          <a:endParaRPr lang="en-US" sz="1500" kern="1200"/>
        </a:p>
      </dsp:txBody>
      <dsp:txXfrm>
        <a:off x="2137779" y="1532298"/>
        <a:ext cx="1737370" cy="1042422"/>
      </dsp:txXfrm>
    </dsp:sp>
    <dsp:sp modelId="{1A9AF6D7-F43D-47ED-BAE6-B9908F7E89BA}">
      <dsp:nvSpPr>
        <dsp:cNvPr id="0" name=""/>
        <dsp:cNvSpPr/>
      </dsp:nvSpPr>
      <dsp:spPr>
        <a:xfrm>
          <a:off x="813" y="2974316"/>
          <a:ext cx="1737370" cy="1042422"/>
        </a:xfrm>
        <a:prstGeom prst="rect">
          <a:avLst/>
        </a:prstGeom>
        <a:solidFill>
          <a:schemeClr val="accent2">
            <a:hueOff val="849899"/>
            <a:satOff val="-16899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33" tIns="89362" rIns="85133" bIns="893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Click the grey "View Available Sections" box under the course title.</a:t>
          </a:r>
          <a:endParaRPr lang="en-US" sz="1500" kern="1200"/>
        </a:p>
      </dsp:txBody>
      <dsp:txXfrm>
        <a:off x="813" y="2974316"/>
        <a:ext cx="1737370" cy="104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9,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9,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24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96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9,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9,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9,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9,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5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7EC85-C2BB-86B9-5F85-38D6182FD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593" y="4845588"/>
            <a:ext cx="8065378" cy="956541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Step-by-Step Guide to Register for Classes at Gov State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9CA005F7-753F-626D-ABFD-8A26CC02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67"/>
          <a:stretch>
            <a:fillRect/>
          </a:stretch>
        </p:blipFill>
        <p:spPr>
          <a:xfrm>
            <a:off x="0" y="-627091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2A74DD-F562-47AC-914D-062BAD98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89" y="3199345"/>
            <a:ext cx="1818100" cy="881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219B1-795A-F41C-18BC-7C68D4411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11" y="5985610"/>
            <a:ext cx="782794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D4F2-3FA2-F2D7-1F64-2DCA4ADB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20A1-DAD8-F52B-EEDC-774DA5E9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Courses added to your plan will appear in yellow, indicating they are planned but not registered.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8672C-9139-D562-3C5E-80F9694A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30" y="2361152"/>
            <a:ext cx="6712539" cy="41925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BF4DFD-A8DF-CB40-2FFA-297B82AE6E03}"/>
              </a:ext>
            </a:extLst>
          </p:cNvPr>
          <p:cNvCxnSpPr/>
          <p:nvPr/>
        </p:nvCxnSpPr>
        <p:spPr>
          <a:xfrm>
            <a:off x="6096000" y="3619099"/>
            <a:ext cx="2114349" cy="231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1642-B5C0-DBB0-C2EB-245B953C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Register for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B113-C3A5-7F2A-084A-7C5577E01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the Student Planning page.</a:t>
            </a:r>
          </a:p>
          <a:p>
            <a:r>
              <a:rPr lang="en-US" dirty="0"/>
              <a:t>Select "Plan Your Degree &amp; Register for Classes."</a:t>
            </a:r>
          </a:p>
          <a:p>
            <a:r>
              <a:rPr lang="en-US" dirty="0"/>
              <a:t>A red popup notification will appear in the top-right corner.</a:t>
            </a:r>
          </a:p>
          <a:p>
            <a:r>
              <a:rPr lang="en-US" dirty="0"/>
              <a:t>Click it to acknowledge and agree to the required agreements.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23A82-D734-9F5E-CA44-FA9CE159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25" y="3851325"/>
            <a:ext cx="8194350" cy="19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2A12-7ADB-1C00-21A1-F7444F9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EAB9-BBC6-86DE-1CA9-E8612FE5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agreeing, go back to the "Plan Your Degree &amp; Register for Classes" page.</a:t>
            </a:r>
          </a:p>
          <a:p>
            <a:r>
              <a:rPr lang="en-US" dirty="0"/>
              <a:t>Click the blue "Register Now" button.</a:t>
            </a:r>
          </a:p>
          <a:p>
            <a:r>
              <a:rPr lang="en-US" dirty="0"/>
              <a:t>If the button is greyed out, you likely haven't completed the agreement step.</a:t>
            </a:r>
          </a:p>
        </p:txBody>
      </p:sp>
      <p:pic>
        <p:nvPicPr>
          <p:cNvPr id="1026" name="Picture 13">
            <a:extLst>
              <a:ext uri="{FF2B5EF4-FFF2-40B4-BE49-F238E27FC236}">
                <a16:creationId xmlns:a16="http://schemas.microsoft.com/office/drawing/2014/main" id="{940704ED-578E-E7C3-1553-6B0661FD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055939"/>
            <a:ext cx="6167437" cy="37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3E7988-1233-B196-85FB-74EDDA8649C5}"/>
              </a:ext>
            </a:extLst>
          </p:cNvPr>
          <p:cNvCxnSpPr/>
          <p:nvPr/>
        </p:nvCxnSpPr>
        <p:spPr>
          <a:xfrm>
            <a:off x="3628724" y="4446872"/>
            <a:ext cx="36190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4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BF85A-8627-E0F8-18E9-F65A0814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Step 7: Confirm Your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5D33-65C6-293A-DDFB-5716E469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80" y="2296161"/>
            <a:ext cx="3491938" cy="3846012"/>
          </a:xfrm>
        </p:spPr>
        <p:txBody>
          <a:bodyPr>
            <a:normAutofit/>
          </a:bodyPr>
          <a:lstStyle/>
          <a:p>
            <a:r>
              <a:rPr lang="en-US" dirty="0"/>
              <a:t>Check your schedule.</a:t>
            </a:r>
          </a:p>
          <a:p>
            <a:r>
              <a:rPr lang="en-US" dirty="0"/>
              <a:t> If your courses have changed from yellow to green, you are successfully registered.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CAC76-B916-DABC-A918-A71FC6E8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9" y="2296160"/>
            <a:ext cx="7903175" cy="373498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6CE4FB-C5BE-5B8A-1608-C26A65190BF2}"/>
              </a:ext>
            </a:extLst>
          </p:cNvPr>
          <p:cNvCxnSpPr/>
          <p:nvPr/>
        </p:nvCxnSpPr>
        <p:spPr>
          <a:xfrm flipH="1">
            <a:off x="5765533" y="2406316"/>
            <a:ext cx="2156059" cy="452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5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82B2-5212-614C-48EF-0857D1A6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3" y="609600"/>
            <a:ext cx="9950496" cy="1216024"/>
          </a:xfrm>
        </p:spPr>
        <p:txBody>
          <a:bodyPr/>
          <a:lstStyle/>
          <a:p>
            <a:r>
              <a:rPr lang="en-US" dirty="0"/>
              <a:t>Step 1: Access the Gov State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C9C5-FD3F-8B3A-3D80-773C79B0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Governors State University website (https://www.govst.edu) and select the MyGSU tab.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2D3FD-054A-8815-6DAC-E496DABF0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25" y="2581983"/>
            <a:ext cx="7242984" cy="38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C7A-D875-DB6B-CF3E-E06C5AD3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D717-8BB3-AF3A-6E99-43EB242F6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and click on the black "Self-Service" box on the homepage.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341DC-CFD8-5B27-A396-13136889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47" y="2273639"/>
            <a:ext cx="8179947" cy="44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42ED4-4622-0222-1257-03760106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Step 2: Navigate to Student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0E4A-99CB-C3BE-81D5-88B6E666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27" y="2247523"/>
            <a:ext cx="3316840" cy="3846012"/>
          </a:xfrm>
        </p:spPr>
        <p:txBody>
          <a:bodyPr>
            <a:normAutofit/>
          </a:bodyPr>
          <a:lstStyle/>
          <a:p>
            <a:r>
              <a:rPr lang="en-US" dirty="0"/>
              <a:t>In the Self-Service portal, select “Student Planning.”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B773E-2736-BE59-5995-E24D9E5B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67" y="2279281"/>
            <a:ext cx="6874430" cy="348877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C08E-B56B-87DA-FDC6-5501EDF0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894B-EFAA-3A5F-AC96-2CFCCE1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Portal Update</a:t>
            </a:r>
          </a:p>
          <a:p>
            <a:r>
              <a:rPr lang="en-US" dirty="0"/>
              <a:t> You can now register for previously planned courses from the self-service portal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CD418-E72F-518E-28C3-088C09AF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68"/>
          <a:stretch>
            <a:fillRect/>
          </a:stretch>
        </p:blipFill>
        <p:spPr>
          <a:xfrm>
            <a:off x="2371725" y="2809874"/>
            <a:ext cx="7277100" cy="366491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3383E3-CA96-8C6C-0432-24C2B0AB4FE2}"/>
              </a:ext>
            </a:extLst>
          </p:cNvPr>
          <p:cNvCxnSpPr/>
          <p:nvPr/>
        </p:nvCxnSpPr>
        <p:spPr>
          <a:xfrm>
            <a:off x="4042611" y="3676851"/>
            <a:ext cx="44372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F983-7301-FED4-D1F5-FA8FB33D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View Your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1FE3-20A4-1056-5EDE-F5E6B2C6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"Step 1: View Progress."</a:t>
            </a:r>
          </a:p>
          <a:p>
            <a:r>
              <a:rPr lang="en-US" dirty="0"/>
              <a:t>Review your degree progress.</a:t>
            </a:r>
          </a:p>
          <a:p>
            <a:r>
              <a:rPr lang="en-US" dirty="0"/>
              <a:t>Look for red highlighted categories-these indicate courses you still need.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EEBB4-1EF2-D7C1-ED2F-698A6453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407"/>
          <a:stretch/>
        </p:blipFill>
        <p:spPr>
          <a:xfrm>
            <a:off x="1655469" y="3149208"/>
            <a:ext cx="8601423" cy="35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410A-A04B-6A6C-445F-08EA4FB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FAEC-67AA-7463-C298-A1E0F287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"Show Details" under each red category to expand course options.</a:t>
            </a:r>
          </a:p>
          <a:p>
            <a:r>
              <a:rPr lang="en-US" dirty="0"/>
              <a:t>A search box will appear within the selected category.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838EB-7AC3-1383-C98B-BBF9C8FE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19" y="2676989"/>
            <a:ext cx="6958361" cy="3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4776-23F2-8EFC-0F68-620FCB45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5721396" cy="1216024"/>
          </a:xfrm>
        </p:spPr>
        <p:txBody>
          <a:bodyPr>
            <a:normAutofit/>
          </a:bodyPr>
          <a:lstStyle/>
          <a:p>
            <a:r>
              <a:rPr lang="en-US" dirty="0"/>
              <a:t>Step 4: Search for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C196F-0452-782C-747E-B5C8EDB4A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02479"/>
              </p:ext>
            </p:extLst>
          </p:nvPr>
        </p:nvGraphicFramePr>
        <p:xfrm>
          <a:off x="1050879" y="2163685"/>
          <a:ext cx="3875963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D8D25C4-BE5A-9E3A-4C64-169308D71C1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1081"/>
          <a:stretch/>
        </p:blipFill>
        <p:spPr>
          <a:xfrm>
            <a:off x="5612939" y="1556781"/>
            <a:ext cx="6070364" cy="49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CAF1-BE11-6BB2-D33B-1FC1B761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Add Courses to Your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45A2-2AEB-0D51-E6BE-156B55AE0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 the available sections.</a:t>
            </a:r>
          </a:p>
          <a:p>
            <a:r>
              <a:rPr lang="en-US" dirty="0"/>
              <a:t>Click the blue "Add Section to Schedule" button for the section that fits your schedule.</a:t>
            </a:r>
          </a:p>
          <a:p>
            <a:pPr marL="0" indent="0">
              <a:buNone/>
            </a:pPr>
            <a:r>
              <a:rPr lang="en-US" dirty="0"/>
              <a:t>		*Note: Some courses may only have one section available.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53D9B-1DA3-528D-C319-1DFC3A72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81" y="3097483"/>
            <a:ext cx="5943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862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400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Bembo</vt:lpstr>
      <vt:lpstr>ArchiveVTI</vt:lpstr>
      <vt:lpstr>Step-by-Step Guide to Register for Classes at Gov State</vt:lpstr>
      <vt:lpstr>Step 1: Access the Gov State Website</vt:lpstr>
      <vt:lpstr>Step 1: Continued</vt:lpstr>
      <vt:lpstr>Step 2: Navigate to Student Planning</vt:lpstr>
      <vt:lpstr>Step 2: Continued</vt:lpstr>
      <vt:lpstr>Step 3: View Your Progress</vt:lpstr>
      <vt:lpstr>Step 3: Continued</vt:lpstr>
      <vt:lpstr>Step 4: Search for Courses</vt:lpstr>
      <vt:lpstr>Step 5: Add Courses to Your Schedule</vt:lpstr>
      <vt:lpstr>Step 5: continued</vt:lpstr>
      <vt:lpstr>Step 6: Register for Classes</vt:lpstr>
      <vt:lpstr>Step 6: Continued</vt:lpstr>
      <vt:lpstr>Step 7: Confirm Your Registration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Sommer</dc:creator>
  <cp:lastModifiedBy>Lee, Sommer</cp:lastModifiedBy>
  <cp:revision>5</cp:revision>
  <dcterms:created xsi:type="dcterms:W3CDTF">2025-07-16T16:53:27Z</dcterms:created>
  <dcterms:modified xsi:type="dcterms:W3CDTF">2026-06-09T20:47:19Z</dcterms:modified>
</cp:coreProperties>
</file>